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Azure App Services"/>
          <p:cNvSpPr txBox="1"/>
          <p:nvPr>
            <p:ph type="ctrTitle"/>
          </p:nvPr>
        </p:nvSpPr>
        <p:spPr>
          <a:xfrm>
            <a:off x="1703700" y="2967825"/>
            <a:ext cx="9144001" cy="922350"/>
          </a:xfrm>
          <a:prstGeom prst="rect">
            <a:avLst/>
          </a:prstGeom>
        </p:spPr>
        <p:txBody>
          <a:bodyPr/>
          <a:lstStyle>
            <a:lvl1pPr defTabSz="832104">
              <a:defRPr sz="5460"/>
            </a:lvl1pPr>
          </a:lstStyle>
          <a:p>
            <a:pPr/>
            <a:r>
              <a:t>Azure App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735"/>
            <a:ext cx="12192000" cy="6854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20543775_1778716739086636_9030663918421253656_o.png" descr="20543775_1778716739086636_9030663918421253656_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